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11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5813CE-0BE2-6CE4-824B-E05950F497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3B5960E-0481-4243-428D-72D67E80AB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4B9930-8275-0B6C-21F0-8D1DA5A37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19A35-514D-422A-9E92-593FC4871FFC}" type="datetimeFigureOut">
              <a:rPr lang="pt-BR" smtClean="0"/>
              <a:t>16/04/2025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1FBC73F-B616-A722-609F-9EFDACD9A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7347D20-7A4F-105F-B175-1269FF080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14E0-D871-4B70-804E-F47E8EBBFE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2592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B517CF-2A5F-4318-E6F4-4B7D9B9AD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BA094C2-3698-8BAB-4B55-FF503C4D4E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8B4FE26-19DF-CDEB-BFF5-DBCB4C220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19A35-514D-422A-9E92-593FC4871FFC}" type="datetimeFigureOut">
              <a:rPr lang="pt-BR" smtClean="0"/>
              <a:t>16/04/2025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E4B5686-B48D-C9B1-A65E-5C105E041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8B41B0-2A30-815B-B8BD-CCD137F70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14E0-D871-4B70-804E-F47E8EBBFE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8483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7EAE4C7-092F-4ADD-2B9E-1BF017E92E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EDFDDAC-E63D-306C-9F31-1A254FA742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EEB54F3-FADC-578B-5CE8-1BB75F978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19A35-514D-422A-9E92-593FC4871FFC}" type="datetimeFigureOut">
              <a:rPr lang="pt-BR" smtClean="0"/>
              <a:t>16/04/2025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58C9607-B50D-D51A-5441-447520ADE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7389214-484F-3200-A764-7BAD5BFC7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14E0-D871-4B70-804E-F47E8EBBFE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01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B6E5EA-1316-6F53-74D8-E40F88280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95B5440-10B4-DBBE-08E1-F4E5835099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0605FE5-938D-D1C1-C484-D77130E80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19A35-514D-422A-9E92-593FC4871FFC}" type="datetimeFigureOut">
              <a:rPr lang="pt-BR" smtClean="0"/>
              <a:t>16/04/2025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A0A4D75-2856-999B-D4FD-CD5A92CC5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9AEBC4-5A05-C204-1649-C92D5C4C5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14E0-D871-4B70-804E-F47E8EBBFE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2754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83CDFE-AD0D-86ED-8C76-68D4D84F7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66FEAD6-8C96-A462-F299-7CCFD9FFB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28D7B85-940E-F872-DEFA-AB938CA20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19A35-514D-422A-9E92-593FC4871FFC}" type="datetimeFigureOut">
              <a:rPr lang="pt-BR" smtClean="0"/>
              <a:t>16/04/2025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2C9BE76-7687-A4E0-6BA0-79778A252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4A83A69-7B41-C563-7528-E021F08F4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14E0-D871-4B70-804E-F47E8EBBFE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1961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2F3FAF-5D52-78D4-C301-72C4668B7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5F61F8-39A4-0925-9C89-73B2962D6C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FA7B917-9F03-803B-29FF-983E42CE0B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F549473-2170-44D9-26B2-2A430BADB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19A35-514D-422A-9E92-593FC4871FFC}" type="datetimeFigureOut">
              <a:rPr lang="pt-BR" smtClean="0"/>
              <a:t>16/04/2025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86BD1F5-1903-0E17-9D90-EA65D8A6A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8EDBA6B-7A67-CABB-D50C-D10D0225E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14E0-D871-4B70-804E-F47E8EBBFE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824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EE765-CD4E-D9F2-FB13-94BC5A2C4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366CF61-A66F-FA1D-4644-93C1D580A5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795A76A-F74B-61EC-A843-20FF9C8D84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1779019-B521-C5D3-F34F-D961B48196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9320EED-2FD1-4326-6AD2-0AADDC6E82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A1C13FB-337A-4D78-A838-620408454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19A35-514D-422A-9E92-593FC4871FFC}" type="datetimeFigureOut">
              <a:rPr lang="pt-BR" smtClean="0"/>
              <a:t>16/04/2025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2A7F6D8-E971-D254-4FA4-F64FE1B65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7B06F04-6BF8-BA4A-0DA5-847137F43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14E0-D871-4B70-804E-F47E8EBBFE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9804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BFFB8A-75D9-9E7D-16AF-F3D21648A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1DE1233-526F-670D-364D-BE1F22261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19A35-514D-422A-9E92-593FC4871FFC}" type="datetimeFigureOut">
              <a:rPr lang="pt-BR" smtClean="0"/>
              <a:t>16/04/2025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3090B1C-12D1-D492-7452-D73FB4D0D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2950D62-B232-7F64-039E-36194BBA4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14E0-D871-4B70-804E-F47E8EBBFE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3420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12A61E3-2699-0F69-01C7-B5003992E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19A35-514D-422A-9E92-593FC4871FFC}" type="datetimeFigureOut">
              <a:rPr lang="pt-BR" smtClean="0"/>
              <a:t>16/04/2025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F207BF3-73C1-0344-A48B-55E93046D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2EF1219-2CA7-4637-89C1-065AAF26F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14E0-D871-4B70-804E-F47E8EBBFE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3249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E1C34B-A954-881F-A17A-E461FCA98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D38C7A-D053-FAFE-90DD-1B2BBAFDD0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9CAB5E3-83DE-CCB8-A59B-4DA80FEDBA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97D604B-BA27-86AB-97B0-8A18B3091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19A35-514D-422A-9E92-593FC4871FFC}" type="datetimeFigureOut">
              <a:rPr lang="pt-BR" smtClean="0"/>
              <a:t>16/04/2025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56F8D56-347C-4C91-0F16-BDD6670CD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32199BC-4EE3-E9AB-F6D4-9DDF13037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14E0-D871-4B70-804E-F47E8EBBFE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100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EE5251-DE99-5458-4BCA-FB6FD420A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5A861C48-D972-F790-D69B-E1E9BFD900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4D96FC8-EC25-235F-96A7-1878F1F4F2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E139379-048A-C828-919E-D2A122601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19A35-514D-422A-9E92-593FC4871FFC}" type="datetimeFigureOut">
              <a:rPr lang="pt-BR" smtClean="0"/>
              <a:t>16/04/2025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D54088E-E378-7404-D53D-4D338776C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7DD591B-FC36-6DE1-C243-A72F355A3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F14E0-D871-4B70-804E-F47E8EBBFE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0747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87A9D95-CBB3-7EEB-9E7E-10BC39688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D553C8-9165-A784-271D-3DA82A9303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452B800-7FC3-E15B-FC57-62F4096EAD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8119A35-514D-422A-9E92-593FC4871FFC}" type="datetimeFigureOut">
              <a:rPr lang="pt-BR" smtClean="0"/>
              <a:t>16/04/2025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D9A9620-1297-DD93-E6F3-99EA2ADE24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613194F-A666-B147-2391-5B12236026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B1F14E0-D871-4B70-804E-F47E8EBBFE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7223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Texto&#10;&#10;O conteúdo gerado por IA pode estar incorreto.">
            <a:extLst>
              <a:ext uri="{FF2B5EF4-FFF2-40B4-BE49-F238E27FC236}">
                <a16:creationId xmlns:a16="http://schemas.microsoft.com/office/drawing/2014/main" id="{9AD724AB-1FC6-A557-D8A4-45066FC8FF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4418" y="305397"/>
            <a:ext cx="4813261" cy="1086523"/>
          </a:xfrm>
          <a:prstGeom prst="rect">
            <a:avLst/>
          </a:prstGeom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D0B3823F-7A99-08F5-4D85-B2FD6AB8A02E}"/>
              </a:ext>
            </a:extLst>
          </p:cNvPr>
          <p:cNvSpPr txBox="1"/>
          <p:nvPr/>
        </p:nvSpPr>
        <p:spPr>
          <a:xfrm>
            <a:off x="3281680" y="3159760"/>
            <a:ext cx="3565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Apresentação </a:t>
            </a:r>
            <a:r>
              <a:rPr lang="pt-BR" dirty="0" err="1"/>
              <a:t>max</a:t>
            </a:r>
            <a:r>
              <a:rPr lang="pt-BR" dirty="0"/>
              <a:t> de 15 minutos.</a:t>
            </a:r>
          </a:p>
        </p:txBody>
      </p:sp>
      <p:pic>
        <p:nvPicPr>
          <p:cNvPr id="4" name="Imagem 3" descr="Uma imagem contendo Logotipo&#10;&#10;O conteúdo gerado por IA pode estar incorreto.">
            <a:extLst>
              <a:ext uri="{FF2B5EF4-FFF2-40B4-BE49-F238E27FC236}">
                <a16:creationId xmlns:a16="http://schemas.microsoft.com/office/drawing/2014/main" id="{1A4DB4F5-1A39-CB3B-3BE9-092806DDD7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71" y="5699760"/>
            <a:ext cx="1369960" cy="985520"/>
          </a:xfrm>
          <a:prstGeom prst="rect">
            <a:avLst/>
          </a:prstGeom>
        </p:spPr>
      </p:pic>
      <p:pic>
        <p:nvPicPr>
          <p:cNvPr id="6" name="Imagem 5" descr="Logotipo, nome da empresa&#10;&#10;O conteúdo gerado por IA pode estar incorreto.">
            <a:extLst>
              <a:ext uri="{FF2B5EF4-FFF2-40B4-BE49-F238E27FC236}">
                <a16:creationId xmlns:a16="http://schemas.microsoft.com/office/drawing/2014/main" id="{27520314-535A-6D90-5434-BE50D76584A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080" y="5876052"/>
            <a:ext cx="1400556" cy="63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81454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GSC - Assistente</dc:creator>
  <cp:lastModifiedBy>GSC - Assistente</cp:lastModifiedBy>
  <cp:revision>2</cp:revision>
  <dcterms:created xsi:type="dcterms:W3CDTF">2025-04-15T20:40:17Z</dcterms:created>
  <dcterms:modified xsi:type="dcterms:W3CDTF">2025-04-16T19:04:30Z</dcterms:modified>
</cp:coreProperties>
</file>